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Poppins Semi-Bold" charset="1" panose="00000700000000000000"/>
      <p:regular r:id="rId14"/>
    </p:embeddedFont>
    <p:embeddedFont>
      <p:font typeface="Montserrat Ultra-Bold" charset="1" panose="00000900000000000000"/>
      <p:regular r:id="rId15"/>
    </p:embeddedFont>
    <p:embeddedFont>
      <p:font typeface="Montserrat Bold" charset="1" panose="00000800000000000000"/>
      <p:regular r:id="rId16"/>
    </p:embeddedFont>
    <p:embeddedFont>
      <p:font typeface="Montserrat Medium" charset="1" panose="00000600000000000000"/>
      <p:regular r:id="rId17"/>
    </p:embeddedFont>
    <p:embeddedFont>
      <p:font typeface="Montserrat Semi-Bold" charset="1" panose="000007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png>
</file>

<file path=ppt/media/image13.sv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Relationship Id="rId7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Relationship Id="rId7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12.png" Type="http://schemas.openxmlformats.org/officeDocument/2006/relationships/image"/><Relationship Id="rId6" Target="../media/image1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58891" y="1385641"/>
            <a:ext cx="8685109" cy="6918278"/>
            <a:chOff x="0" y="0"/>
            <a:chExt cx="11580145" cy="922437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745164" y="1061337"/>
              <a:ext cx="9834981" cy="8163034"/>
            </a:xfrm>
            <a:custGeom>
              <a:avLst/>
              <a:gdLst/>
              <a:ahLst/>
              <a:cxnLst/>
              <a:rect r="r" b="b" t="t" l="l"/>
              <a:pathLst>
                <a:path h="8163034" w="9834981">
                  <a:moveTo>
                    <a:pt x="0" y="0"/>
                  </a:moveTo>
                  <a:lnTo>
                    <a:pt x="9834981" y="0"/>
                  </a:lnTo>
                  <a:lnTo>
                    <a:pt x="9834981" y="8163034"/>
                  </a:lnTo>
                  <a:lnTo>
                    <a:pt x="0" y="81630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grpSp>
          <p:nvGrpSpPr>
            <p:cNvPr name="Group 5" id="5"/>
            <p:cNvGrpSpPr/>
            <p:nvPr/>
          </p:nvGrpSpPr>
          <p:grpSpPr>
            <a:xfrm rot="0">
              <a:off x="0" y="0"/>
              <a:ext cx="6381270" cy="6381270"/>
              <a:chOff x="0" y="0"/>
              <a:chExt cx="812800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006CCD">
                      <a:alpha val="100000"/>
                    </a:srgbClr>
                  </a:gs>
                  <a:gs pos="100000">
                    <a:srgbClr val="F5AEFF">
                      <a:alpha val="0"/>
                    </a:srgbClr>
                  </a:gs>
                </a:gsLst>
                <a:lin ang="0"/>
              </a:gra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99"/>
                  </a:lnSpc>
                </a:pPr>
              </a:p>
            </p:txBody>
          </p:sp>
        </p:grpSp>
      </p:grpSp>
      <p:sp>
        <p:nvSpPr>
          <p:cNvPr name="Freeform 8" id="8"/>
          <p:cNvSpPr/>
          <p:nvPr/>
        </p:nvSpPr>
        <p:spPr>
          <a:xfrm flipH="false" flipV="false" rot="0">
            <a:off x="17259300" y="9056569"/>
            <a:ext cx="403461" cy="403461"/>
          </a:xfrm>
          <a:custGeom>
            <a:avLst/>
            <a:gdLst/>
            <a:ahLst/>
            <a:cxnLst/>
            <a:rect r="r" b="b" t="t" l="l"/>
            <a:pathLst>
              <a:path h="403461" w="403461">
                <a:moveTo>
                  <a:pt x="0" y="0"/>
                </a:moveTo>
                <a:lnTo>
                  <a:pt x="403461" y="0"/>
                </a:lnTo>
                <a:lnTo>
                  <a:pt x="403461" y="403462"/>
                </a:lnTo>
                <a:lnTo>
                  <a:pt x="0" y="4034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57214" y="9358745"/>
            <a:ext cx="1621100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01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0391118" y="2392591"/>
            <a:ext cx="13166315" cy="10453552"/>
            <a:chOff x="0" y="0"/>
            <a:chExt cx="17555086" cy="13938069"/>
          </a:xfrm>
        </p:grpSpPr>
        <p:sp>
          <p:nvSpPr>
            <p:cNvPr name="Freeform 11" id="11"/>
            <p:cNvSpPr/>
            <p:nvPr/>
          </p:nvSpPr>
          <p:spPr>
            <a:xfrm flipH="true" flipV="true" rot="0">
              <a:off x="4132701" y="2965269"/>
              <a:ext cx="13422385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3422385">
                  <a:moveTo>
                    <a:pt x="13422385" y="10972800"/>
                  </a:moveTo>
                  <a:lnTo>
                    <a:pt x="0" y="10972800"/>
                  </a:lnTo>
                  <a:lnTo>
                    <a:pt x="0" y="0"/>
                  </a:lnTo>
                  <a:lnTo>
                    <a:pt x="13422385" y="0"/>
                  </a:lnTo>
                  <a:lnTo>
                    <a:pt x="13422385" y="10972800"/>
                  </a:lnTo>
                  <a:close/>
                </a:path>
              </a:pathLst>
            </a:custGeom>
            <a:blipFill>
              <a:blip r:embed="rId6">
                <a:alphaModFix amt="31000"/>
              </a:blip>
              <a:stretch>
                <a:fillRect l="0" t="0" r="0" b="0"/>
              </a:stretch>
            </a:blipFill>
          </p:spPr>
        </p:sp>
        <p:grpSp>
          <p:nvGrpSpPr>
            <p:cNvPr name="Group 12" id="12"/>
            <p:cNvGrpSpPr/>
            <p:nvPr/>
          </p:nvGrpSpPr>
          <p:grpSpPr>
            <a:xfrm rot="10310479">
              <a:off x="6911092" y="195902"/>
              <a:ext cx="2972850" cy="2972850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006CCD">
                      <a:alpha val="100000"/>
                    </a:srgbClr>
                  </a:gs>
                  <a:gs pos="100000">
                    <a:srgbClr val="F5AEFF">
                      <a:alpha val="0"/>
                    </a:srgbClr>
                  </a:gs>
                </a:gsLst>
                <a:lin ang="0"/>
              </a:gra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99"/>
                  </a:lnSpc>
                </a:pPr>
              </a:p>
            </p:txBody>
          </p:sp>
        </p:grpSp>
        <p:sp>
          <p:nvSpPr>
            <p:cNvPr name="TextBox 15" id="15"/>
            <p:cNvSpPr txBox="true"/>
            <p:nvPr/>
          </p:nvSpPr>
          <p:spPr>
            <a:xfrm rot="0">
              <a:off x="0" y="1458579"/>
              <a:ext cx="8883519" cy="14686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574"/>
                </a:lnSpc>
              </a:pPr>
              <a:r>
                <a:rPr lang="en-US" sz="8510" b="true">
                  <a:solidFill>
                    <a:srgbClr val="3E67C8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Foundation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3012317"/>
              <a:ext cx="9679903" cy="14686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574"/>
                </a:lnSpc>
              </a:pPr>
              <a:r>
                <a:rPr lang="en-US" sz="8510" b="true">
                  <a:solidFill>
                    <a:srgbClr val="3E67C8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Table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259300" y="9056569"/>
            <a:ext cx="403461" cy="403461"/>
          </a:xfrm>
          <a:custGeom>
            <a:avLst/>
            <a:gdLst/>
            <a:ahLst/>
            <a:cxnLst/>
            <a:rect r="r" b="b" t="t" l="l"/>
            <a:pathLst>
              <a:path h="403461" w="403461">
                <a:moveTo>
                  <a:pt x="0" y="0"/>
                </a:moveTo>
                <a:lnTo>
                  <a:pt x="403461" y="0"/>
                </a:lnTo>
                <a:lnTo>
                  <a:pt x="403461" y="403462"/>
                </a:lnTo>
                <a:lnTo>
                  <a:pt x="0" y="4034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67764" y="2677111"/>
            <a:ext cx="6060486" cy="6379458"/>
          </a:xfrm>
          <a:custGeom>
            <a:avLst/>
            <a:gdLst/>
            <a:ahLst/>
            <a:cxnLst/>
            <a:rect r="r" b="b" t="t" l="l"/>
            <a:pathLst>
              <a:path h="6379458" w="6060486">
                <a:moveTo>
                  <a:pt x="0" y="0"/>
                </a:moveTo>
                <a:lnTo>
                  <a:pt x="6060486" y="0"/>
                </a:lnTo>
                <a:lnTo>
                  <a:pt x="6060486" y="6379458"/>
                </a:lnTo>
                <a:lnTo>
                  <a:pt x="0" y="63794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295826" y="2192937"/>
            <a:ext cx="4211257" cy="421125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957214" y="9358745"/>
            <a:ext cx="1621100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02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7828250" y="2789019"/>
            <a:ext cx="10921278" cy="3077821"/>
            <a:chOff x="0" y="0"/>
            <a:chExt cx="14561704" cy="4103762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128749"/>
              <a:ext cx="605511" cy="543406"/>
              <a:chOff x="0" y="0"/>
              <a:chExt cx="905693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90569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905693">
                    <a:moveTo>
                      <a:pt x="452847" y="0"/>
                    </a:moveTo>
                    <a:cubicBezTo>
                      <a:pt x="202746" y="0"/>
                      <a:pt x="0" y="181951"/>
                      <a:pt x="0" y="406400"/>
                    </a:cubicBezTo>
                    <a:cubicBezTo>
                      <a:pt x="0" y="630849"/>
                      <a:pt x="202746" y="812800"/>
                      <a:pt x="452847" y="812800"/>
                    </a:cubicBezTo>
                    <a:cubicBezTo>
                      <a:pt x="702947" y="812800"/>
                      <a:pt x="905693" y="630849"/>
                      <a:pt x="905693" y="406400"/>
                    </a:cubicBezTo>
                    <a:cubicBezTo>
                      <a:pt x="905693" y="181951"/>
                      <a:pt x="702947" y="0"/>
                      <a:pt x="452847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006CCD">
                      <a:alpha val="100000"/>
                    </a:srgbClr>
                  </a:gs>
                  <a:gs pos="100000">
                    <a:srgbClr val="F5AEFF">
                      <a:alpha val="0"/>
                    </a:srgbClr>
                  </a:gs>
                </a:gsLst>
                <a:lin ang="0"/>
              </a:gra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84909" y="38100"/>
                <a:ext cx="735876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99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979960" y="0"/>
              <a:ext cx="13581744" cy="800905"/>
              <a:chOff x="0" y="0"/>
              <a:chExt cx="2682814" cy="158203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2682814" cy="158203"/>
              </a:xfrm>
              <a:custGeom>
                <a:avLst/>
                <a:gdLst/>
                <a:ahLst/>
                <a:cxnLst/>
                <a:rect r="r" b="b" t="t" l="l"/>
                <a:pathLst>
                  <a:path h="158203" w="2682814">
                    <a:moveTo>
                      <a:pt x="0" y="0"/>
                    </a:moveTo>
                    <a:lnTo>
                      <a:pt x="2682814" y="0"/>
                    </a:lnTo>
                    <a:lnTo>
                      <a:pt x="2682814" y="158203"/>
                    </a:lnTo>
                    <a:lnTo>
                      <a:pt x="0" y="158203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CCD">
                      <a:alpha val="100000"/>
                    </a:srgbClr>
                  </a:gs>
                  <a:gs pos="50000">
                    <a:srgbClr val="AF5ABB">
                      <a:alpha val="97000"/>
                    </a:srgbClr>
                  </a:gs>
                  <a:gs pos="100000">
                    <a:srgbClr val="F5AEFF">
                      <a:alpha val="0"/>
                    </a:srgbClr>
                  </a:gs>
                </a:gsLst>
                <a:lin ang="0"/>
              </a:gra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38100"/>
                <a:ext cx="2682814" cy="19630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99"/>
                  </a:lnSpc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1682444" y="136870"/>
              <a:ext cx="8762473" cy="5175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51"/>
                </a:lnSpc>
              </a:pPr>
              <a:r>
                <a:rPr lang="en-US" sz="2501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Introduction to Foundation Framework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931336" y="1092228"/>
              <a:ext cx="11598887" cy="30115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What is Foundation ?</a:t>
              </a:r>
            </a:p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=&gt;Foundation is a front-end framework Created by  ZURB for      building responsive , mobile-first Website</a:t>
              </a:r>
            </a:p>
            <a:p>
              <a:pPr algn="l">
                <a:lnSpc>
                  <a:spcPts val="2553"/>
                </a:lnSpc>
              </a:pPr>
            </a:p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Purpose </a:t>
              </a:r>
            </a:p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=&gt;Helps developers build accessible , adaptable and  professional</a:t>
              </a:r>
            </a:p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     Website quickly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259300" y="9056569"/>
            <a:ext cx="403461" cy="403461"/>
          </a:xfrm>
          <a:custGeom>
            <a:avLst/>
            <a:gdLst/>
            <a:ahLst/>
            <a:cxnLst/>
            <a:rect r="r" b="b" t="t" l="l"/>
            <a:pathLst>
              <a:path h="403461" w="403461">
                <a:moveTo>
                  <a:pt x="0" y="0"/>
                </a:moveTo>
                <a:lnTo>
                  <a:pt x="403461" y="0"/>
                </a:lnTo>
                <a:lnTo>
                  <a:pt x="403461" y="403462"/>
                </a:lnTo>
                <a:lnTo>
                  <a:pt x="0" y="4034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57214" y="2964686"/>
            <a:ext cx="6067365" cy="3921034"/>
          </a:xfrm>
          <a:custGeom>
            <a:avLst/>
            <a:gdLst/>
            <a:ahLst/>
            <a:cxnLst/>
            <a:rect r="r" b="b" t="t" l="l"/>
            <a:pathLst>
              <a:path h="3921034" w="6067365">
                <a:moveTo>
                  <a:pt x="0" y="0"/>
                </a:moveTo>
                <a:lnTo>
                  <a:pt x="6067365" y="0"/>
                </a:lnTo>
                <a:lnTo>
                  <a:pt x="6067365" y="3921034"/>
                </a:lnTo>
                <a:lnTo>
                  <a:pt x="0" y="39210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57214" y="9358745"/>
            <a:ext cx="1621100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03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7406364" y="2964686"/>
            <a:ext cx="10628098" cy="4724780"/>
            <a:chOff x="0" y="0"/>
            <a:chExt cx="14170797" cy="629970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10805" y="1129173"/>
              <a:ext cx="11450984" cy="51705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          Responsive Grid System</a:t>
              </a:r>
            </a:p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           =&gt;Flexible, grid-based layout for building dynamic designs</a:t>
              </a:r>
            </a:p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          </a:t>
              </a:r>
            </a:p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           Built-in Component</a:t>
              </a:r>
            </a:p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           =&gt;Includes Component like navigation, form, button and </a:t>
              </a:r>
            </a:p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                models</a:t>
              </a:r>
            </a:p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           </a:t>
              </a:r>
            </a:p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           Sass Integration</a:t>
              </a:r>
            </a:p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           =&gt; Allows for customization and modular design through </a:t>
              </a:r>
            </a:p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                Scss</a:t>
              </a:r>
            </a:p>
            <a:p>
              <a:pPr algn="l">
                <a:lnSpc>
                  <a:spcPts val="2553"/>
                </a:lnSpc>
              </a:pPr>
            </a:p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            </a:t>
              </a:r>
            </a:p>
          </p:txBody>
        </p:sp>
        <p:grpSp>
          <p:nvGrpSpPr>
            <p:cNvPr name="Group 8" id="8"/>
            <p:cNvGrpSpPr/>
            <p:nvPr/>
          </p:nvGrpSpPr>
          <p:grpSpPr>
            <a:xfrm rot="0">
              <a:off x="0" y="128749"/>
              <a:ext cx="589256" cy="543406"/>
              <a:chOff x="0" y="0"/>
              <a:chExt cx="881380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8138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81380">
                    <a:moveTo>
                      <a:pt x="440690" y="0"/>
                    </a:moveTo>
                    <a:cubicBezTo>
                      <a:pt x="197304" y="0"/>
                      <a:pt x="0" y="181951"/>
                      <a:pt x="0" y="406400"/>
                    </a:cubicBezTo>
                    <a:cubicBezTo>
                      <a:pt x="0" y="630849"/>
                      <a:pt x="197304" y="812800"/>
                      <a:pt x="440690" y="812800"/>
                    </a:cubicBezTo>
                    <a:cubicBezTo>
                      <a:pt x="684076" y="812800"/>
                      <a:pt x="881380" y="630849"/>
                      <a:pt x="881380" y="406400"/>
                    </a:cubicBezTo>
                    <a:cubicBezTo>
                      <a:pt x="881380" y="181951"/>
                      <a:pt x="684076" y="0"/>
                      <a:pt x="44069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006CCD">
                      <a:alpha val="100000"/>
                    </a:srgbClr>
                  </a:gs>
                  <a:gs pos="100000">
                    <a:srgbClr val="F5AEFF">
                      <a:alpha val="0"/>
                    </a:srgbClr>
                  </a:gs>
                </a:gsLst>
                <a:lin ang="0"/>
              </a:gra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82629" y="38100"/>
                <a:ext cx="716121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99"/>
                  </a:lnSpc>
                </a:pPr>
              </a:p>
            </p:txBody>
          </p:sp>
        </p:grpSp>
        <p:grpSp>
          <p:nvGrpSpPr>
            <p:cNvPr name="Group 11" id="11"/>
            <p:cNvGrpSpPr/>
            <p:nvPr/>
          </p:nvGrpSpPr>
          <p:grpSpPr>
            <a:xfrm rot="0">
              <a:off x="953654" y="0"/>
              <a:ext cx="13217143" cy="800905"/>
              <a:chOff x="0" y="0"/>
              <a:chExt cx="2610794" cy="158203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2610794" cy="158203"/>
              </a:xfrm>
              <a:custGeom>
                <a:avLst/>
                <a:gdLst/>
                <a:ahLst/>
                <a:cxnLst/>
                <a:rect r="r" b="b" t="t" l="l"/>
                <a:pathLst>
                  <a:path h="158203" w="2610794">
                    <a:moveTo>
                      <a:pt x="0" y="0"/>
                    </a:moveTo>
                    <a:lnTo>
                      <a:pt x="2610794" y="0"/>
                    </a:lnTo>
                    <a:lnTo>
                      <a:pt x="2610794" y="158203"/>
                    </a:lnTo>
                    <a:lnTo>
                      <a:pt x="0" y="158203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CCD">
                      <a:alpha val="100000"/>
                    </a:srgbClr>
                  </a:gs>
                  <a:gs pos="50000">
                    <a:srgbClr val="AF5ABB">
                      <a:alpha val="97000"/>
                    </a:srgbClr>
                  </a:gs>
                  <a:gs pos="100000">
                    <a:srgbClr val="F5AEFF">
                      <a:alpha val="0"/>
                    </a:srgbClr>
                  </a:gs>
                </a:gsLst>
                <a:lin ang="0"/>
              </a:gra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38100"/>
                <a:ext cx="2610794" cy="19630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99"/>
                  </a:lnSpc>
                </a:pPr>
              </a:p>
            </p:txBody>
          </p:sp>
        </p:grpSp>
        <p:sp>
          <p:nvSpPr>
            <p:cNvPr name="TextBox 14" id="14"/>
            <p:cNvSpPr txBox="true"/>
            <p:nvPr/>
          </p:nvSpPr>
          <p:spPr>
            <a:xfrm rot="0">
              <a:off x="1637279" y="136870"/>
              <a:ext cx="8527245" cy="5175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51"/>
                </a:lnSpc>
              </a:pPr>
              <a:r>
                <a:rPr lang="en-US" sz="2501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Key Features of Foundation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259300" y="9056569"/>
            <a:ext cx="403461" cy="403461"/>
          </a:xfrm>
          <a:custGeom>
            <a:avLst/>
            <a:gdLst/>
            <a:ahLst/>
            <a:cxnLst/>
            <a:rect r="r" b="b" t="t" l="l"/>
            <a:pathLst>
              <a:path h="403461" w="403461">
                <a:moveTo>
                  <a:pt x="0" y="0"/>
                </a:moveTo>
                <a:lnTo>
                  <a:pt x="403461" y="0"/>
                </a:lnTo>
                <a:lnTo>
                  <a:pt x="403461" y="403462"/>
                </a:lnTo>
                <a:lnTo>
                  <a:pt x="0" y="4034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57214" y="9358745"/>
            <a:ext cx="1621100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04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24010" y="3051632"/>
            <a:ext cx="7661187" cy="2908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E-Commerce Sites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=&gt;Dynamic layout and responsive product grid</a:t>
            </a:r>
          </a:p>
          <a:p>
            <a:pPr algn="l">
              <a:lnSpc>
                <a:spcPts val="2553"/>
              </a:lnSpc>
            </a:pP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Corporate Website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=&gt;Professional, Adaptable templates for branding</a:t>
            </a:r>
          </a:p>
          <a:p>
            <a:pPr algn="l">
              <a:lnSpc>
                <a:spcPts val="2553"/>
              </a:lnSpc>
            </a:pP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Web Apps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=&gt;Foundation is well-Suited for applications requiring user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interaction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9144000" y="809106"/>
            <a:ext cx="1318118" cy="1318118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249325" y="7201727"/>
            <a:ext cx="1318118" cy="1318118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0279642" y="2127224"/>
            <a:ext cx="6190978" cy="6754909"/>
          </a:xfrm>
          <a:custGeom>
            <a:avLst/>
            <a:gdLst/>
            <a:ahLst/>
            <a:cxnLst/>
            <a:rect r="r" b="b" t="t" l="l"/>
            <a:pathLst>
              <a:path h="6754909" w="6190978">
                <a:moveTo>
                  <a:pt x="0" y="0"/>
                </a:moveTo>
                <a:lnTo>
                  <a:pt x="6190978" y="0"/>
                </a:lnTo>
                <a:lnTo>
                  <a:pt x="6190978" y="6754909"/>
                </a:lnTo>
                <a:lnTo>
                  <a:pt x="0" y="675490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true" flipV="true" rot="0">
            <a:off x="-5088374" y="290245"/>
            <a:ext cx="10066789" cy="8229600"/>
          </a:xfrm>
          <a:custGeom>
            <a:avLst/>
            <a:gdLst/>
            <a:ahLst/>
            <a:cxnLst/>
            <a:rect r="r" b="b" t="t" l="l"/>
            <a:pathLst>
              <a:path h="8229600" w="10066789">
                <a:moveTo>
                  <a:pt x="10066789" y="8229600"/>
                </a:moveTo>
                <a:lnTo>
                  <a:pt x="0" y="8229600"/>
                </a:lnTo>
                <a:lnTo>
                  <a:pt x="0" y="0"/>
                </a:lnTo>
                <a:lnTo>
                  <a:pt x="10066789" y="0"/>
                </a:lnTo>
                <a:lnTo>
                  <a:pt x="10066789" y="8229600"/>
                </a:lnTo>
                <a:close/>
              </a:path>
            </a:pathLst>
          </a:custGeom>
          <a:blipFill>
            <a:blip r:embed="rId7">
              <a:alphaModFix amt="31000"/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439808" y="2210121"/>
            <a:ext cx="441942" cy="407555"/>
            <a:chOff x="0" y="0"/>
            <a:chExt cx="88138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81380" cy="812800"/>
            </a:xfrm>
            <a:custGeom>
              <a:avLst/>
              <a:gdLst/>
              <a:ahLst/>
              <a:cxnLst/>
              <a:rect r="r" b="b" t="t" l="l"/>
              <a:pathLst>
                <a:path h="812800" w="881380">
                  <a:moveTo>
                    <a:pt x="440690" y="0"/>
                  </a:moveTo>
                  <a:cubicBezTo>
                    <a:pt x="197304" y="0"/>
                    <a:pt x="0" y="181951"/>
                    <a:pt x="0" y="406400"/>
                  </a:cubicBezTo>
                  <a:cubicBezTo>
                    <a:pt x="0" y="630849"/>
                    <a:pt x="197304" y="812800"/>
                    <a:pt x="440690" y="812800"/>
                  </a:cubicBezTo>
                  <a:cubicBezTo>
                    <a:pt x="684076" y="812800"/>
                    <a:pt x="881380" y="630849"/>
                    <a:pt x="881380" y="406400"/>
                  </a:cubicBezTo>
                  <a:cubicBezTo>
                    <a:pt x="881380" y="181951"/>
                    <a:pt x="684076" y="0"/>
                    <a:pt x="44069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82629" y="38100"/>
              <a:ext cx="716121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28700" y="2113559"/>
            <a:ext cx="8115300" cy="600679"/>
            <a:chOff x="0" y="0"/>
            <a:chExt cx="10820400" cy="800905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10820400" cy="800905"/>
              <a:chOff x="0" y="0"/>
              <a:chExt cx="2137363" cy="158203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2137363" cy="158203"/>
              </a:xfrm>
              <a:custGeom>
                <a:avLst/>
                <a:gdLst/>
                <a:ahLst/>
                <a:cxnLst/>
                <a:rect r="r" b="b" t="t" l="l"/>
                <a:pathLst>
                  <a:path h="158203" w="2137363">
                    <a:moveTo>
                      <a:pt x="0" y="0"/>
                    </a:moveTo>
                    <a:lnTo>
                      <a:pt x="2137363" y="0"/>
                    </a:lnTo>
                    <a:lnTo>
                      <a:pt x="2137363" y="158203"/>
                    </a:lnTo>
                    <a:lnTo>
                      <a:pt x="0" y="158203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CCD">
                      <a:alpha val="100000"/>
                    </a:srgbClr>
                  </a:gs>
                  <a:gs pos="50000">
                    <a:srgbClr val="AF5ABB">
                      <a:alpha val="97000"/>
                    </a:srgbClr>
                  </a:gs>
                  <a:gs pos="100000">
                    <a:srgbClr val="F5AEFF">
                      <a:alpha val="0"/>
                    </a:srgbClr>
                  </a:gs>
                </a:gsLst>
                <a:lin ang="0"/>
              </a:gra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38100"/>
                <a:ext cx="2137363" cy="19630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99"/>
                  </a:lnSpc>
                </a:pPr>
              </a:p>
            </p:txBody>
          </p:sp>
        </p:grpSp>
        <p:sp>
          <p:nvSpPr>
            <p:cNvPr name="TextBox 21" id="21"/>
            <p:cNvSpPr txBox="true"/>
            <p:nvPr/>
          </p:nvSpPr>
          <p:spPr>
            <a:xfrm rot="0">
              <a:off x="559660" y="136870"/>
              <a:ext cx="6980949" cy="5175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51"/>
                </a:lnSpc>
              </a:pPr>
              <a:r>
                <a:rPr lang="en-US" sz="2501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Popular Use Cases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259300" y="9056569"/>
            <a:ext cx="403461" cy="403461"/>
          </a:xfrm>
          <a:custGeom>
            <a:avLst/>
            <a:gdLst/>
            <a:ahLst/>
            <a:cxnLst/>
            <a:rect r="r" b="b" t="t" l="l"/>
            <a:pathLst>
              <a:path h="403461" w="403461">
                <a:moveTo>
                  <a:pt x="0" y="0"/>
                </a:moveTo>
                <a:lnTo>
                  <a:pt x="403461" y="0"/>
                </a:lnTo>
                <a:lnTo>
                  <a:pt x="403461" y="403462"/>
                </a:lnTo>
                <a:lnTo>
                  <a:pt x="0" y="4034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57214" y="9358745"/>
            <a:ext cx="1621100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05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669378" y="2000455"/>
            <a:ext cx="7320709" cy="6754909"/>
            <a:chOff x="0" y="0"/>
            <a:chExt cx="9760945" cy="900654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506307" y="0"/>
              <a:ext cx="8254638" cy="9006545"/>
            </a:xfrm>
            <a:custGeom>
              <a:avLst/>
              <a:gdLst/>
              <a:ahLst/>
              <a:cxnLst/>
              <a:rect r="r" b="b" t="t" l="l"/>
              <a:pathLst>
                <a:path h="9006545" w="8254638">
                  <a:moveTo>
                    <a:pt x="0" y="0"/>
                  </a:moveTo>
                  <a:lnTo>
                    <a:pt x="8254638" y="0"/>
                  </a:lnTo>
                  <a:lnTo>
                    <a:pt x="8254638" y="9006545"/>
                  </a:lnTo>
                  <a:lnTo>
                    <a:pt x="0" y="90065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7" id="7"/>
            <p:cNvGrpSpPr/>
            <p:nvPr/>
          </p:nvGrpSpPr>
          <p:grpSpPr>
            <a:xfrm rot="0">
              <a:off x="0" y="1480072"/>
              <a:ext cx="3534522" cy="3534522"/>
              <a:chOff x="0" y="0"/>
              <a:chExt cx="812800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006CCD">
                      <a:alpha val="100000"/>
                    </a:srgbClr>
                  </a:gs>
                  <a:gs pos="100000">
                    <a:srgbClr val="F5AEFF">
                      <a:alpha val="0"/>
                    </a:srgbClr>
                  </a:gs>
                </a:gsLst>
                <a:lin ang="0"/>
              </a:gra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99"/>
                  </a:lnSpc>
                </a:pPr>
              </a:p>
            </p:txBody>
          </p:sp>
        </p:grpSp>
      </p:grpSp>
      <p:sp>
        <p:nvSpPr>
          <p:cNvPr name="Freeform 10" id="10"/>
          <p:cNvSpPr/>
          <p:nvPr/>
        </p:nvSpPr>
        <p:spPr>
          <a:xfrm flipH="true" flipV="true" rot="0">
            <a:off x="-4687884" y="-81091"/>
            <a:ext cx="10066789" cy="8229600"/>
          </a:xfrm>
          <a:custGeom>
            <a:avLst/>
            <a:gdLst/>
            <a:ahLst/>
            <a:cxnLst/>
            <a:rect r="r" b="b" t="t" l="l"/>
            <a:pathLst>
              <a:path h="8229600" w="10066789">
                <a:moveTo>
                  <a:pt x="10066789" y="8229600"/>
                </a:moveTo>
                <a:lnTo>
                  <a:pt x="0" y="8229600"/>
                </a:lnTo>
                <a:lnTo>
                  <a:pt x="0" y="0"/>
                </a:lnTo>
                <a:lnTo>
                  <a:pt x="10066789" y="0"/>
                </a:lnTo>
                <a:lnTo>
                  <a:pt x="10066789" y="8229600"/>
                </a:lnTo>
                <a:close/>
              </a:path>
            </a:pathLst>
          </a:custGeom>
          <a:blipFill>
            <a:blip r:embed="rId7">
              <a:alphaModFix amt="31000"/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345510" y="2736779"/>
            <a:ext cx="441942" cy="407555"/>
            <a:chOff x="0" y="0"/>
            <a:chExt cx="88138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81380" cy="812800"/>
            </a:xfrm>
            <a:custGeom>
              <a:avLst/>
              <a:gdLst/>
              <a:ahLst/>
              <a:cxnLst/>
              <a:rect r="r" b="b" t="t" l="l"/>
              <a:pathLst>
                <a:path h="812800" w="881380">
                  <a:moveTo>
                    <a:pt x="440690" y="0"/>
                  </a:moveTo>
                  <a:cubicBezTo>
                    <a:pt x="197304" y="0"/>
                    <a:pt x="0" y="181951"/>
                    <a:pt x="0" y="406400"/>
                  </a:cubicBezTo>
                  <a:cubicBezTo>
                    <a:pt x="0" y="630849"/>
                    <a:pt x="197304" y="812800"/>
                    <a:pt x="440690" y="812800"/>
                  </a:cubicBezTo>
                  <a:cubicBezTo>
                    <a:pt x="684076" y="812800"/>
                    <a:pt x="881380" y="630849"/>
                    <a:pt x="881380" y="406400"/>
                  </a:cubicBezTo>
                  <a:cubicBezTo>
                    <a:pt x="881380" y="181951"/>
                    <a:pt x="684076" y="0"/>
                    <a:pt x="44069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82629" y="38100"/>
              <a:ext cx="716121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28700" y="3581277"/>
            <a:ext cx="7881102" cy="2261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&lt;head&gt;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&lt;title&gt;My Foundation Page&lt;/title&gt;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&lt;link rel="stylesheet" href="https://cdn.jsdelivr.net/npm/foundation-sites@6.7.5/dist/css/foundation.min.css"&gt;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&lt;/head&gt;</a:t>
            </a:r>
          </a:p>
          <a:p>
            <a:pPr algn="l">
              <a:lnSpc>
                <a:spcPts val="2553"/>
              </a:lnSpc>
            </a:pPr>
          </a:p>
        </p:txBody>
      </p:sp>
      <p:grpSp>
        <p:nvGrpSpPr>
          <p:cNvPr name="Group 15" id="15"/>
          <p:cNvGrpSpPr/>
          <p:nvPr/>
        </p:nvGrpSpPr>
        <p:grpSpPr>
          <a:xfrm rot="0">
            <a:off x="1028700" y="2736779"/>
            <a:ext cx="9912858" cy="600679"/>
            <a:chOff x="0" y="0"/>
            <a:chExt cx="2610794" cy="15820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610794" cy="158203"/>
            </a:xfrm>
            <a:custGeom>
              <a:avLst/>
              <a:gdLst/>
              <a:ahLst/>
              <a:cxnLst/>
              <a:rect r="r" b="b" t="t" l="l"/>
              <a:pathLst>
                <a:path h="158203" w="2610794">
                  <a:moveTo>
                    <a:pt x="0" y="0"/>
                  </a:moveTo>
                  <a:lnTo>
                    <a:pt x="2610794" y="0"/>
                  </a:lnTo>
                  <a:lnTo>
                    <a:pt x="2610794" y="158203"/>
                  </a:lnTo>
                  <a:lnTo>
                    <a:pt x="0" y="158203"/>
                  </a:ln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50000">
                  <a:srgbClr val="AF5ABB">
                    <a:alpha val="97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2610794" cy="196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541419" y="2837050"/>
            <a:ext cx="6395434" cy="390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1"/>
              </a:lnSpc>
            </a:pPr>
            <a:r>
              <a:rPr lang="en-US" sz="2501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Add the Foundation CSS Link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259300" y="9056569"/>
            <a:ext cx="403461" cy="403461"/>
          </a:xfrm>
          <a:custGeom>
            <a:avLst/>
            <a:gdLst/>
            <a:ahLst/>
            <a:cxnLst/>
            <a:rect r="r" b="b" t="t" l="l"/>
            <a:pathLst>
              <a:path h="403461" w="403461">
                <a:moveTo>
                  <a:pt x="0" y="0"/>
                </a:moveTo>
                <a:lnTo>
                  <a:pt x="403461" y="0"/>
                </a:lnTo>
                <a:lnTo>
                  <a:pt x="403461" y="403462"/>
                </a:lnTo>
                <a:lnTo>
                  <a:pt x="0" y="4034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67764" y="2677111"/>
            <a:ext cx="6060486" cy="6379458"/>
          </a:xfrm>
          <a:custGeom>
            <a:avLst/>
            <a:gdLst/>
            <a:ahLst/>
            <a:cxnLst/>
            <a:rect r="r" b="b" t="t" l="l"/>
            <a:pathLst>
              <a:path h="6379458" w="6060486">
                <a:moveTo>
                  <a:pt x="0" y="0"/>
                </a:moveTo>
                <a:lnTo>
                  <a:pt x="6060486" y="0"/>
                </a:lnTo>
                <a:lnTo>
                  <a:pt x="6060486" y="6379458"/>
                </a:lnTo>
                <a:lnTo>
                  <a:pt x="0" y="63794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295826" y="2192937"/>
            <a:ext cx="4211257" cy="421125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957214" y="9358745"/>
            <a:ext cx="1621100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06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7828250" y="2789019"/>
            <a:ext cx="10921278" cy="5020921"/>
            <a:chOff x="0" y="0"/>
            <a:chExt cx="14561704" cy="6694562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128749"/>
              <a:ext cx="605511" cy="543406"/>
              <a:chOff x="0" y="0"/>
              <a:chExt cx="905693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90569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905693">
                    <a:moveTo>
                      <a:pt x="452847" y="0"/>
                    </a:moveTo>
                    <a:cubicBezTo>
                      <a:pt x="202746" y="0"/>
                      <a:pt x="0" y="181951"/>
                      <a:pt x="0" y="406400"/>
                    </a:cubicBezTo>
                    <a:cubicBezTo>
                      <a:pt x="0" y="630849"/>
                      <a:pt x="202746" y="812800"/>
                      <a:pt x="452847" y="812800"/>
                    </a:cubicBezTo>
                    <a:cubicBezTo>
                      <a:pt x="702947" y="812800"/>
                      <a:pt x="905693" y="630849"/>
                      <a:pt x="905693" y="406400"/>
                    </a:cubicBezTo>
                    <a:cubicBezTo>
                      <a:pt x="905693" y="181951"/>
                      <a:pt x="702947" y="0"/>
                      <a:pt x="452847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006CCD">
                      <a:alpha val="100000"/>
                    </a:srgbClr>
                  </a:gs>
                  <a:gs pos="100000">
                    <a:srgbClr val="F5AEFF">
                      <a:alpha val="0"/>
                    </a:srgbClr>
                  </a:gs>
                </a:gsLst>
                <a:lin ang="0"/>
              </a:gra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84909" y="38100"/>
                <a:ext cx="735876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99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979960" y="0"/>
              <a:ext cx="13581744" cy="800905"/>
              <a:chOff x="0" y="0"/>
              <a:chExt cx="2682814" cy="158203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2682814" cy="158203"/>
              </a:xfrm>
              <a:custGeom>
                <a:avLst/>
                <a:gdLst/>
                <a:ahLst/>
                <a:cxnLst/>
                <a:rect r="r" b="b" t="t" l="l"/>
                <a:pathLst>
                  <a:path h="158203" w="2682814">
                    <a:moveTo>
                      <a:pt x="0" y="0"/>
                    </a:moveTo>
                    <a:lnTo>
                      <a:pt x="2682814" y="0"/>
                    </a:lnTo>
                    <a:lnTo>
                      <a:pt x="2682814" y="158203"/>
                    </a:lnTo>
                    <a:lnTo>
                      <a:pt x="0" y="158203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CCD">
                      <a:alpha val="100000"/>
                    </a:srgbClr>
                  </a:gs>
                  <a:gs pos="50000">
                    <a:srgbClr val="AF5ABB">
                      <a:alpha val="97000"/>
                    </a:srgbClr>
                  </a:gs>
                  <a:gs pos="100000">
                    <a:srgbClr val="F5AEFF">
                      <a:alpha val="0"/>
                    </a:srgbClr>
                  </a:gs>
                </a:gsLst>
                <a:lin ang="0"/>
              </a:gra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38100"/>
                <a:ext cx="2682814" cy="19630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99"/>
                  </a:lnSpc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1682444" y="136870"/>
              <a:ext cx="8762473" cy="5175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51"/>
                </a:lnSpc>
              </a:pPr>
              <a:r>
                <a:rPr lang="en-US" sz="2501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Add Foundation JavaScript 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931336" y="1092228"/>
              <a:ext cx="11598887" cy="56023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&lt;body&gt;</a:t>
              </a:r>
            </a:p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    &lt;!-- Your HTML content here --&gt;</a:t>
              </a:r>
            </a:p>
            <a:p>
              <a:pPr algn="l">
                <a:lnSpc>
                  <a:spcPts val="2553"/>
                </a:lnSpc>
              </a:pPr>
            </a:p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    &lt;script src="https://cdn.jsdelivr.net/npm/jquery@3.6.0/dist/jquery.min.js"&gt;&lt;/script&gt;</a:t>
              </a:r>
            </a:p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    &lt;script src="https://cdn.jsdelivr.net/npm/foundation-sites@6.7.5/dist/js/foundation.min.js"&gt;&lt;/script&gt;</a:t>
              </a:r>
            </a:p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    &lt;script&gt;</a:t>
              </a:r>
            </a:p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        $(document).foundation();</a:t>
              </a:r>
            </a:p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    &lt;/script&gt;</a:t>
              </a:r>
            </a:p>
            <a:p>
              <a:pPr algn="l">
                <a:lnSpc>
                  <a:spcPts val="2553"/>
                </a:lnSpc>
              </a:pPr>
              <a:r>
                <a:rPr lang="en-US" sz="2026" b="true">
                  <a:solidFill>
                    <a:srgbClr val="3E67C8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&lt;/body&gt;</a:t>
              </a:r>
            </a:p>
            <a:p>
              <a:pPr algn="l">
                <a:lnSpc>
                  <a:spcPts val="2553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259300" y="9056569"/>
            <a:ext cx="403461" cy="403461"/>
          </a:xfrm>
          <a:custGeom>
            <a:avLst/>
            <a:gdLst/>
            <a:ahLst/>
            <a:cxnLst/>
            <a:rect r="r" b="b" t="t" l="l"/>
            <a:pathLst>
              <a:path h="403461" w="403461">
                <a:moveTo>
                  <a:pt x="0" y="0"/>
                </a:moveTo>
                <a:lnTo>
                  <a:pt x="403461" y="0"/>
                </a:lnTo>
                <a:lnTo>
                  <a:pt x="403461" y="403462"/>
                </a:lnTo>
                <a:lnTo>
                  <a:pt x="0" y="4034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57214" y="2964686"/>
            <a:ext cx="6067365" cy="3921034"/>
          </a:xfrm>
          <a:custGeom>
            <a:avLst/>
            <a:gdLst/>
            <a:ahLst/>
            <a:cxnLst/>
            <a:rect r="r" b="b" t="t" l="l"/>
            <a:pathLst>
              <a:path h="3921034" w="6067365">
                <a:moveTo>
                  <a:pt x="0" y="0"/>
                </a:moveTo>
                <a:lnTo>
                  <a:pt x="6067365" y="0"/>
                </a:lnTo>
                <a:lnTo>
                  <a:pt x="6067365" y="3921034"/>
                </a:lnTo>
                <a:lnTo>
                  <a:pt x="0" y="39210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57214" y="9358745"/>
            <a:ext cx="1621100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07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87593" y="1446794"/>
            <a:ext cx="8407522" cy="8414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&lt;div class="grid-container"&gt;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&lt;h1 class="text-center"&gt;Foundation Styled Table&lt;/h1&gt;</a:t>
            </a:r>
          </a:p>
          <a:p>
            <a:pPr algn="l">
              <a:lnSpc>
                <a:spcPts val="2553"/>
              </a:lnSpc>
            </a:pP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&lt;table class="table"&gt;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&lt;thead&gt;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&lt;tr&gt;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&lt;th&gt;Column 1&lt;/th&gt;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&lt;th&gt;Column 2&lt;/th&gt;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&lt;th&gt;Column 3&lt;/th&gt;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&lt;th&gt;Column 4&lt;/th&gt;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&lt;/tr&gt;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&lt;/thead&gt;</a:t>
            </a:r>
          </a:p>
          <a:p>
            <a:pPr algn="l">
              <a:lnSpc>
                <a:spcPts val="2553"/>
              </a:lnSpc>
            </a:pP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&lt;tbody&gt;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&lt;tr&gt;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&lt;td&gt;Data 1&lt;/td&gt;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&lt;td&gt;Data 2&lt;/td&gt;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&lt;td&gt;Data 3&lt;/td&gt;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&lt;td&gt;Data 4&lt;/td&gt;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&lt;/tr&gt;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&lt;/tbody&gt;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&lt;/table&gt;</a:t>
            </a:r>
          </a:p>
          <a:p>
            <a:pPr algn="l">
              <a:lnSpc>
                <a:spcPts val="2553"/>
              </a:lnSpc>
            </a:pPr>
            <a:r>
              <a:rPr lang="en-US" sz="2026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&lt;/div&gt;</a:t>
            </a:r>
          </a:p>
          <a:p>
            <a:pPr algn="l">
              <a:lnSpc>
                <a:spcPts val="2553"/>
              </a:lnSpc>
            </a:pPr>
          </a:p>
          <a:p>
            <a:pPr algn="l">
              <a:lnSpc>
                <a:spcPts val="2553"/>
              </a:lnSpc>
            </a:pPr>
          </a:p>
          <a:p>
            <a:pPr algn="l">
              <a:lnSpc>
                <a:spcPts val="2553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7024579" y="698857"/>
            <a:ext cx="471462" cy="407555"/>
            <a:chOff x="0" y="0"/>
            <a:chExt cx="940252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40252" cy="812800"/>
            </a:xfrm>
            <a:custGeom>
              <a:avLst/>
              <a:gdLst/>
              <a:ahLst/>
              <a:cxnLst/>
              <a:rect r="r" b="b" t="t" l="l"/>
              <a:pathLst>
                <a:path h="812800" w="940252">
                  <a:moveTo>
                    <a:pt x="470126" y="0"/>
                  </a:moveTo>
                  <a:cubicBezTo>
                    <a:pt x="210483" y="0"/>
                    <a:pt x="0" y="181951"/>
                    <a:pt x="0" y="406400"/>
                  </a:cubicBezTo>
                  <a:cubicBezTo>
                    <a:pt x="0" y="630849"/>
                    <a:pt x="210483" y="812800"/>
                    <a:pt x="470126" y="812800"/>
                  </a:cubicBezTo>
                  <a:cubicBezTo>
                    <a:pt x="729769" y="812800"/>
                    <a:pt x="940252" y="630849"/>
                    <a:pt x="940252" y="406400"/>
                  </a:cubicBezTo>
                  <a:cubicBezTo>
                    <a:pt x="940252" y="181951"/>
                    <a:pt x="729769" y="0"/>
                    <a:pt x="47012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88149" y="38100"/>
              <a:ext cx="763955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787593" y="602295"/>
            <a:ext cx="10574989" cy="600679"/>
            <a:chOff x="0" y="0"/>
            <a:chExt cx="2785182" cy="15820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785182" cy="158203"/>
            </a:xfrm>
            <a:custGeom>
              <a:avLst/>
              <a:gdLst/>
              <a:ahLst/>
              <a:cxnLst/>
              <a:rect r="r" b="b" t="t" l="l"/>
              <a:pathLst>
                <a:path h="158203" w="2785182">
                  <a:moveTo>
                    <a:pt x="0" y="0"/>
                  </a:moveTo>
                  <a:lnTo>
                    <a:pt x="2785182" y="0"/>
                  </a:lnTo>
                  <a:lnTo>
                    <a:pt x="2785182" y="158203"/>
                  </a:lnTo>
                  <a:lnTo>
                    <a:pt x="0" y="158203"/>
                  </a:ln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50000">
                  <a:srgbClr val="AF5ABB">
                    <a:alpha val="97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785182" cy="196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8334560" y="702567"/>
            <a:ext cx="6822618" cy="390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1"/>
              </a:lnSpc>
            </a:pPr>
            <a:r>
              <a:rPr lang="en-US" sz="2501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Foundation Table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57214" y="9358745"/>
            <a:ext cx="1621100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8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764469" y="3147216"/>
            <a:ext cx="6759063" cy="1294386"/>
            <a:chOff x="0" y="0"/>
            <a:chExt cx="9012084" cy="172584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257175"/>
              <a:ext cx="5121800" cy="14686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574"/>
                </a:lnSpc>
              </a:pPr>
              <a:r>
                <a:rPr lang="en-US" sz="8510" b="true">
                  <a:solidFill>
                    <a:srgbClr val="3E67C8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Thank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5121800" y="257175"/>
              <a:ext cx="3890284" cy="14686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574"/>
                </a:lnSpc>
              </a:pPr>
              <a:r>
                <a:rPr lang="en-US" sz="8510" b="true">
                  <a:solidFill>
                    <a:srgbClr val="3E67C8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You.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4132202" y="5143500"/>
            <a:ext cx="4175698" cy="411858"/>
            <a:chOff x="0" y="0"/>
            <a:chExt cx="5567597" cy="54914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49144" cy="549144"/>
            </a:xfrm>
            <a:custGeom>
              <a:avLst/>
              <a:gdLst/>
              <a:ahLst/>
              <a:cxnLst/>
              <a:rect r="r" b="b" t="t" l="l"/>
              <a:pathLst>
                <a:path h="549144" w="549144">
                  <a:moveTo>
                    <a:pt x="0" y="0"/>
                  </a:moveTo>
                  <a:lnTo>
                    <a:pt x="549144" y="0"/>
                  </a:lnTo>
                  <a:lnTo>
                    <a:pt x="549144" y="549144"/>
                  </a:lnTo>
                  <a:lnTo>
                    <a:pt x="0" y="5491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1032665" y="71005"/>
              <a:ext cx="4534932" cy="3849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332"/>
                </a:lnSpc>
              </a:pPr>
              <a:r>
                <a:rPr lang="en-US" sz="1665" b="true">
                  <a:solidFill>
                    <a:srgbClr val="006CCD"/>
                  </a:solidFill>
                  <a:latin typeface="Poppins Semi-Bold"/>
                  <a:ea typeface="Poppins Semi-Bold"/>
                  <a:cs typeface="Poppins Semi-Bold"/>
                  <a:sym typeface="Poppins Semi-Bold"/>
                </a:rPr>
                <a:t>debjitpatra8521gmail.com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05062" y="5143500"/>
            <a:ext cx="3754440" cy="411858"/>
            <a:chOff x="0" y="0"/>
            <a:chExt cx="5005920" cy="54914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49144" cy="549144"/>
            </a:xfrm>
            <a:custGeom>
              <a:avLst/>
              <a:gdLst/>
              <a:ahLst/>
              <a:cxnLst/>
              <a:rect r="r" b="b" t="t" l="l"/>
              <a:pathLst>
                <a:path h="549144" w="549144">
                  <a:moveTo>
                    <a:pt x="0" y="0"/>
                  </a:moveTo>
                  <a:lnTo>
                    <a:pt x="549144" y="0"/>
                  </a:lnTo>
                  <a:lnTo>
                    <a:pt x="549144" y="549144"/>
                  </a:lnTo>
                  <a:lnTo>
                    <a:pt x="0" y="5491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849736" y="21872"/>
              <a:ext cx="4156184" cy="3849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332"/>
                </a:lnSpc>
              </a:pPr>
              <a:r>
                <a:rPr lang="en-US" sz="1665" b="true">
                  <a:solidFill>
                    <a:srgbClr val="006CCD"/>
                  </a:solidFill>
                  <a:latin typeface="Poppins Semi-Bold"/>
                  <a:ea typeface="Poppins Semi-Bold"/>
                  <a:cs typeface="Poppins Semi-Bold"/>
                  <a:sym typeface="Poppins Semi-Bold"/>
                </a:rPr>
                <a:t>8521445687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DAGWPEvHZ0o</dc:identifier>
  <dcterms:modified xsi:type="dcterms:W3CDTF">2011-08-01T06:04:30Z</dcterms:modified>
  <cp:revision>1</cp:revision>
  <dc:title>White Pink Gradient Modern Minimalist Computer Technology Presentation</dc:title>
</cp:coreProperties>
</file>

<file path=docProps/thumbnail.jpeg>
</file>